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60" r:id="rId6"/>
    <p:sldId id="258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3" r:id="rId17"/>
    <p:sldId id="272" r:id="rId18"/>
    <p:sldId id="271" r:id="rId19"/>
    <p:sldId id="27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6716" autoAdjust="0"/>
    <p:restoredTop sz="94660"/>
  </p:normalViewPr>
  <p:slideViewPr>
    <p:cSldViewPr>
      <p:cViewPr varScale="1">
        <p:scale>
          <a:sx n="57" d="100"/>
          <a:sy n="57" d="100"/>
        </p:scale>
        <p:origin x="-96" y="-6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64" name="Picture 40" descr="C:\Users\Admin\Desktop\Родной язык\Слайд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dmin\Desktop\Родной язык\Слайд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Admin\Desktop\Родной язык\Слайд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Admin\Desktop\Родной язык\Слайд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Admin\Desktop\Родной язык\Слайд5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Admin\Desktop\Родной язык\Слайд6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Admin\Desktop\Родной язык\Слайд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Admin\Desktop\Родной язык\Слайд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Admin\Desktop\Родной язык\Слайд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Admin\Desktop\Родной язык\Слайд1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Admin\Desktop\Родной язык\Слайд1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Admin\Desktop\Родной язык\Слайд1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Admin\Desktop\Родной язык\Слайд1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Admin\Desktop\Родной язык\Слайд1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Admin\Desktop\Родной язык\Слайд15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Admin\Desktop\Родной язык\Слайд16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Admin\Desktop\Родной язык\Слайд1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Admin\Desktop\Родной язык\Слайд1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Admin\Desktop\Родной язык\Слайд1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</cp:revision>
  <dcterms:created xsi:type="dcterms:W3CDTF">2015-03-30T17:28:51Z</dcterms:created>
  <dcterms:modified xsi:type="dcterms:W3CDTF">2015-03-30T17:34:39Z</dcterms:modified>
</cp:coreProperties>
</file>